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58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図形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75" y="801370"/>
            <a:ext cx="4253865" cy="5695315"/>
          </a:xfrm>
          <a:prstGeom prst="rect">
            <a:avLst/>
          </a:prstGeom>
        </p:spPr>
      </p:pic>
      <p:sp>
        <p:nvSpPr>
          <p:cNvPr id="5" name="テキストボックス 4"/>
          <p:cNvSpPr txBox="1"/>
          <p:nvPr/>
        </p:nvSpPr>
        <p:spPr>
          <a:xfrm>
            <a:off x="250888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作業前</a:t>
            </a:r>
            <a:endParaRPr lang="ja-JP" altLang="en-US"/>
          </a:p>
        </p:txBody>
      </p:sp>
      <p:sp>
        <p:nvSpPr>
          <p:cNvPr id="7" name="テキストボックス 6"/>
          <p:cNvSpPr txBox="1"/>
          <p:nvPr/>
        </p:nvSpPr>
        <p:spPr>
          <a:xfrm>
            <a:off x="767651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</a:t>
            </a:r>
            <a:r>
              <a:rPr lang="ja-JP" altLang="en-US"/>
              <a:t>後</a:t>
            </a:r>
            <a:endParaRPr lang="ja-JP" altLang="en-US"/>
          </a:p>
        </p:txBody>
      </p:sp>
      <p:pic>
        <p:nvPicPr>
          <p:cNvPr id="2" name="図形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390" y="1277620"/>
            <a:ext cx="6206490" cy="4742815"/>
          </a:xfrm>
          <a:prstGeom prst="rect">
            <a:avLst/>
          </a:prstGeom>
        </p:spPr>
      </p:pic>
      <p:sp>
        <p:nvSpPr>
          <p:cNvPr id="3" name="テキストボックス 2"/>
          <p:cNvSpPr txBox="1"/>
          <p:nvPr/>
        </p:nvSpPr>
        <p:spPr>
          <a:xfrm>
            <a:off x="9813290" y="342900"/>
            <a:ext cx="2025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ja-JP" altLang="en-US"/>
              <a:t>瀬戸</a:t>
            </a:r>
            <a:r>
              <a:rPr lang="ja-JP" altLang="en-US"/>
              <a:t>造園　</a:t>
            </a:r>
            <a:r>
              <a:rPr lang="en-US" altLang="ja-JP"/>
              <a:t>5/1</a:t>
            </a:r>
            <a:r>
              <a:rPr lang="ja-JP" altLang="en-US">
                <a:sym typeface="+mn-ea"/>
              </a:rPr>
              <a:t>実施</a:t>
            </a:r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80" y="1435100"/>
            <a:ext cx="5697220" cy="4304030"/>
          </a:xfrm>
          <a:prstGeom prst="rect">
            <a:avLst/>
          </a:prstGeom>
        </p:spPr>
      </p:pic>
      <p:sp>
        <p:nvSpPr>
          <p:cNvPr id="5" name="テキストボックス 4"/>
          <p:cNvSpPr txBox="1"/>
          <p:nvPr/>
        </p:nvSpPr>
        <p:spPr>
          <a:xfrm>
            <a:off x="250888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作業前</a:t>
            </a:r>
            <a:endParaRPr lang="ja-JP" altLang="en-US"/>
          </a:p>
        </p:txBody>
      </p:sp>
      <p:sp>
        <p:nvSpPr>
          <p:cNvPr id="7" name="テキストボックス 6"/>
          <p:cNvSpPr txBox="1"/>
          <p:nvPr/>
        </p:nvSpPr>
        <p:spPr>
          <a:xfrm>
            <a:off x="767651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</a:t>
            </a:r>
            <a:r>
              <a:rPr lang="ja-JP" altLang="en-US"/>
              <a:t>後</a:t>
            </a:r>
            <a:endParaRPr lang="ja-JP" altLang="en-US"/>
          </a:p>
        </p:txBody>
      </p:sp>
      <p:sp>
        <p:nvSpPr>
          <p:cNvPr id="8" name="テキストボックス 7"/>
          <p:cNvSpPr txBox="1"/>
          <p:nvPr/>
        </p:nvSpPr>
        <p:spPr>
          <a:xfrm>
            <a:off x="9813290" y="342900"/>
            <a:ext cx="2025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ja-JP" altLang="en-US"/>
              <a:t>瀬戸</a:t>
            </a:r>
            <a:r>
              <a:rPr lang="ja-JP" altLang="en-US"/>
              <a:t>造園　</a:t>
            </a:r>
            <a:r>
              <a:rPr lang="en-US" altLang="ja-JP"/>
              <a:t>5/1</a:t>
            </a:r>
            <a:r>
              <a:rPr lang="ja-JP" altLang="en-US">
                <a:sym typeface="+mn-ea"/>
              </a:rPr>
              <a:t>実施</a:t>
            </a:r>
            <a:endParaRPr lang="ja-JP" altLang="en-US"/>
          </a:p>
        </p:txBody>
      </p:sp>
      <p:pic>
        <p:nvPicPr>
          <p:cNvPr id="11" name="図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055" y="1435100"/>
            <a:ext cx="5777230" cy="43046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コンテンツプレースホルダ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26820" y="821055"/>
            <a:ext cx="4184015" cy="5560695"/>
          </a:xfrm>
          <a:prstGeom prst="rect">
            <a:avLst/>
          </a:prstGeom>
        </p:spPr>
      </p:pic>
      <p:sp>
        <p:nvSpPr>
          <p:cNvPr id="6" name="テキストボックス 5"/>
          <p:cNvSpPr txBox="1"/>
          <p:nvPr/>
        </p:nvSpPr>
        <p:spPr>
          <a:xfrm>
            <a:off x="250888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作業前</a:t>
            </a:r>
            <a:endParaRPr lang="ja-JP" altLang="en-US"/>
          </a:p>
        </p:txBody>
      </p:sp>
      <p:sp>
        <p:nvSpPr>
          <p:cNvPr id="7" name="テキストボックス 6"/>
          <p:cNvSpPr txBox="1"/>
          <p:nvPr/>
        </p:nvSpPr>
        <p:spPr>
          <a:xfrm>
            <a:off x="9813290" y="342900"/>
            <a:ext cx="2025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ja-JP" altLang="en-US"/>
              <a:t>瀬戸</a:t>
            </a:r>
            <a:r>
              <a:rPr lang="ja-JP" altLang="en-US"/>
              <a:t>造園　</a:t>
            </a:r>
            <a:r>
              <a:rPr lang="en-US" altLang="ja-JP"/>
              <a:t>5/1</a:t>
            </a:r>
            <a:r>
              <a:rPr lang="ja-JP" altLang="en-US">
                <a:sym typeface="+mn-ea"/>
              </a:rPr>
              <a:t>実施</a:t>
            </a:r>
            <a:endParaRPr lang="ja-JP" altLang="en-US"/>
          </a:p>
        </p:txBody>
      </p:sp>
      <p:sp>
        <p:nvSpPr>
          <p:cNvPr id="8" name="テキストボックス 7"/>
          <p:cNvSpPr txBox="1"/>
          <p:nvPr/>
        </p:nvSpPr>
        <p:spPr>
          <a:xfrm>
            <a:off x="767651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</a:t>
            </a:r>
            <a:r>
              <a:rPr lang="ja-JP" altLang="en-US"/>
              <a:t>後</a:t>
            </a:r>
            <a:endParaRPr lang="ja-JP" altLang="en-US"/>
          </a:p>
        </p:txBody>
      </p:sp>
      <p:pic>
        <p:nvPicPr>
          <p:cNvPr id="2" name="コンテンツプレースホルダ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7640" y="821055"/>
            <a:ext cx="4173855" cy="5560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コンテンツプレースホルダ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18210" y="842645"/>
            <a:ext cx="4239260" cy="5334635"/>
          </a:xfrm>
          <a:prstGeom prst="rect">
            <a:avLst/>
          </a:prstGeom>
        </p:spPr>
      </p:pic>
      <p:sp>
        <p:nvSpPr>
          <p:cNvPr id="5" name="テキストボックス 4"/>
          <p:cNvSpPr txBox="1"/>
          <p:nvPr/>
        </p:nvSpPr>
        <p:spPr>
          <a:xfrm>
            <a:off x="250888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作業前</a:t>
            </a:r>
            <a:endParaRPr lang="ja-JP" altLang="en-US"/>
          </a:p>
        </p:txBody>
      </p:sp>
      <p:sp>
        <p:nvSpPr>
          <p:cNvPr id="6" name="テキストボックス 5"/>
          <p:cNvSpPr txBox="1"/>
          <p:nvPr/>
        </p:nvSpPr>
        <p:spPr>
          <a:xfrm>
            <a:off x="9813290" y="342900"/>
            <a:ext cx="2025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ja-JP" altLang="en-US"/>
              <a:t>瀬戸</a:t>
            </a:r>
            <a:r>
              <a:rPr lang="ja-JP" altLang="en-US"/>
              <a:t>造園　</a:t>
            </a:r>
            <a:r>
              <a:rPr lang="en-US" altLang="ja-JP"/>
              <a:t>5/1</a:t>
            </a:r>
            <a:r>
              <a:rPr lang="ja-JP" altLang="en-US">
                <a:sym typeface="+mn-ea"/>
              </a:rPr>
              <a:t>実施</a:t>
            </a:r>
            <a:endParaRPr lang="ja-JP" altLang="en-US"/>
          </a:p>
        </p:txBody>
      </p:sp>
      <p:sp>
        <p:nvSpPr>
          <p:cNvPr id="7" name="テキストボックス 6"/>
          <p:cNvSpPr txBox="1"/>
          <p:nvPr/>
        </p:nvSpPr>
        <p:spPr>
          <a:xfrm>
            <a:off x="767651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</a:t>
            </a:r>
            <a:r>
              <a:rPr lang="ja-JP" altLang="en-US"/>
              <a:t>後</a:t>
            </a:r>
            <a:endParaRPr lang="ja-JP" altLang="en-US"/>
          </a:p>
        </p:txBody>
      </p:sp>
      <p:pic>
        <p:nvPicPr>
          <p:cNvPr id="8" name="図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45" y="843280"/>
            <a:ext cx="397383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240" y="1121410"/>
            <a:ext cx="5744210" cy="4373880"/>
          </a:xfrm>
          <a:prstGeom prst="rect">
            <a:avLst/>
          </a:prstGeom>
        </p:spPr>
      </p:pic>
      <p:sp>
        <p:nvSpPr>
          <p:cNvPr id="5" name="テキストボックス 4"/>
          <p:cNvSpPr txBox="1"/>
          <p:nvPr/>
        </p:nvSpPr>
        <p:spPr>
          <a:xfrm>
            <a:off x="250888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作業前</a:t>
            </a:r>
            <a:endParaRPr lang="ja-JP" altLang="en-US"/>
          </a:p>
        </p:txBody>
      </p:sp>
      <p:sp>
        <p:nvSpPr>
          <p:cNvPr id="6" name="テキストボックス 5"/>
          <p:cNvSpPr txBox="1"/>
          <p:nvPr/>
        </p:nvSpPr>
        <p:spPr>
          <a:xfrm>
            <a:off x="9813290" y="342900"/>
            <a:ext cx="21412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ja-JP" altLang="en-US"/>
              <a:t>松浦建設　</a:t>
            </a:r>
            <a:r>
              <a:rPr lang="en-US" altLang="ja-JP"/>
              <a:t>5/11</a:t>
            </a:r>
            <a:r>
              <a:rPr lang="ja-JP" altLang="en-US">
                <a:sym typeface="+mn-ea"/>
              </a:rPr>
              <a:t>実施</a:t>
            </a:r>
            <a:endParaRPr lang="ja-JP" altLang="en-US"/>
          </a:p>
        </p:txBody>
      </p:sp>
      <p:sp>
        <p:nvSpPr>
          <p:cNvPr id="7" name="テキストボックス 6"/>
          <p:cNvSpPr txBox="1"/>
          <p:nvPr/>
        </p:nvSpPr>
        <p:spPr>
          <a:xfrm>
            <a:off x="7676515" y="3429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</a:t>
            </a:r>
            <a:r>
              <a:rPr lang="ja-JP" altLang="en-US"/>
              <a:t>後</a:t>
            </a:r>
            <a:endParaRPr lang="ja-JP" altLang="en-US"/>
          </a:p>
        </p:txBody>
      </p:sp>
      <p:pic>
        <p:nvPicPr>
          <p:cNvPr id="3" name="図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830" y="861695"/>
            <a:ext cx="4202430" cy="5618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テキストボックス 5"/>
          <p:cNvSpPr txBox="1"/>
          <p:nvPr/>
        </p:nvSpPr>
        <p:spPr>
          <a:xfrm>
            <a:off x="9813290" y="342900"/>
            <a:ext cx="2025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ja-JP" altLang="en-US"/>
              <a:t>瀬戸</a:t>
            </a:r>
            <a:r>
              <a:rPr lang="ja-JP" altLang="en-US"/>
              <a:t>造園　</a:t>
            </a:r>
            <a:r>
              <a:rPr lang="en-US" altLang="ja-JP"/>
              <a:t>5/1</a:t>
            </a:r>
            <a:r>
              <a:rPr lang="ja-JP" altLang="en-US">
                <a:sym typeface="+mn-ea"/>
              </a:rPr>
              <a:t>実施</a:t>
            </a:r>
            <a:endParaRPr lang="ja-JP" altLang="en-US"/>
          </a:p>
        </p:txBody>
      </p:sp>
      <p:sp>
        <p:nvSpPr>
          <p:cNvPr id="7" name="テキストボックス 6"/>
          <p:cNvSpPr txBox="1"/>
          <p:nvPr/>
        </p:nvSpPr>
        <p:spPr>
          <a:xfrm>
            <a:off x="5661660" y="7112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/>
              <a:t>作業</a:t>
            </a:r>
            <a:r>
              <a:rPr lang="ja-JP" altLang="en-US"/>
              <a:t>後</a:t>
            </a:r>
            <a:endParaRPr lang="ja-JP" altLang="en-US"/>
          </a:p>
        </p:txBody>
      </p:sp>
      <p:pic>
        <p:nvPicPr>
          <p:cNvPr id="5" name="図形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2290" y="852805"/>
            <a:ext cx="4324985" cy="5814060"/>
          </a:xfrm>
          <a:prstGeom prst="rect">
            <a:avLst/>
          </a:prstGeom>
        </p:spPr>
      </p:pic>
      <p:pic>
        <p:nvPicPr>
          <p:cNvPr id="8" name="図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79500"/>
            <a:ext cx="6127750" cy="4635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WPS Presentation</Application>
  <PresentationFormat>宽屏</PresentationFormat>
  <Paragraphs>34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ＭＳ Ｐゴシック</vt:lpstr>
      <vt:lpstr>Wingdings</vt:lpstr>
      <vt:lpstr>Calibri</vt:lpstr>
      <vt:lpstr>Microsoft YaHei</vt:lpstr>
      <vt:lpstr>ＭＳ Ｐゴシック</vt:lpstr>
      <vt:lpstr>Arial Unicode MS</vt:lpstr>
      <vt:lpstr>Calibri Light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hcq</dc:creator>
  <cp:lastModifiedBy>user</cp:lastModifiedBy>
  <cp:revision>4</cp:revision>
  <dcterms:created xsi:type="dcterms:W3CDTF">2015-12-11T07:38:00Z</dcterms:created>
  <dcterms:modified xsi:type="dcterms:W3CDTF">2026-05-02T01:48:40Z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1041-11.8.2.10334</vt:lpwstr>
  </property>
</Properties>
</file>