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F951FC-61FE-6C67-42A3-760579E03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095821-FEF5-A15B-6B4A-3BCBE58BC3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69EC95-8C80-C455-B5F8-0A2156B9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CBEF50-2ACA-0471-E32B-8DE8D700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B66C96-7CEB-36D0-DA0B-75C1E05A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66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DB8F12-5AED-5DD1-380A-F6F4C8FB7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88FA5F-3419-4E23-D5CF-BC37164E4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466A2F-E564-298B-508A-F3FC3385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6B7CCC-6D77-0A84-93A9-CD8DC63E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C5ED03-A926-9D21-B4D9-3F58074E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255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1D60BB4-A3AF-F564-578D-9BDBE33E3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3DCB8C9-ADBE-91E2-94F2-E4021BDF3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71DFA9-17C6-18B1-EC57-D07A338A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575786-906E-3985-AF4C-08BFFDA9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BD1B1E-09E5-D24B-E3D0-EE3F77FF9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82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A1D9FC-55B4-E14B-B9BA-DBBB9C832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2202E6-9D16-F5C2-B97D-F3A548584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67828F-8FB0-C325-1306-B37CAEAA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244833-88EE-A3D3-6540-834D12F8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D7D1EE-6B8A-C054-34C9-E3B8BA7E7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941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3BA05C-4F29-E0BB-2762-27B27EC63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4D7E4F-6A0B-61CC-AD04-9D128B13E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75363A-EAA6-7651-E24C-C8F0FCDE3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693DDB-E04B-5122-47FF-A6A9FA28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71FFC-C956-F4D7-6484-165A8583C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40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E48572-393D-7950-CFCA-A32BAC7D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091CB63-6EC8-1319-3F4C-5E05303C5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797833-2F2F-1EF4-F515-AB48665CC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D3ADA75-2FB6-E49D-DF0C-4EBFA4ED9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37826C-2901-D6D7-ABD5-D3811EDE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0295BB-0D58-B49C-D4B2-CC45B5BE7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70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DF2816-9AF0-45C5-A09E-50735B587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7CE6B3-C950-A9CB-EF28-6BD1C8316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9DCA6B5-88F8-8F80-222C-EAE614136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CA3304-E19B-1447-1FA5-E17F7D592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D06C3F-6FCD-022A-8251-5EDFB18D33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4B02907-9DAA-133D-D910-06FB8241E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7498B9-002B-404B-C4CC-772FAF5E6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F47677-BF47-5567-EC14-8F1A11B5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92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2BEB3-ECF6-869C-C0FD-A9AE2A879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BF1C6D-4F4C-51C6-9CC3-19C79F537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5A89B6-DA74-9B53-4B8C-ECDBE201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B0721AA-B2EC-511D-D3C0-49176BBB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63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660E8EA-5898-1548-B79C-D9F80435B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DE6D990-0E13-D794-8B14-3903B45F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6709CB2-C490-FC23-76C1-18D214C6E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02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48175-A5BD-009B-5A15-B20208CB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37CBE8-2D37-6796-782F-BDA2CD118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4BF2DE-6003-BCD5-69A5-629B8F959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6AFA89-3135-55B3-E928-B6318EBE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BFBD4A-895D-14F9-6EFE-F36DA451C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358C47-1E48-9772-7DB1-C938129C8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534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06C3B5-51AF-64CC-D3AE-0975FB64A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0D54F4E-9693-6351-81C4-70C7CA9A94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D7D10E-421C-0E1B-B833-D284DE54E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FA7411-4136-28BD-A96F-BFCB8DC6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4A9B72-8E5D-9DDF-70CC-0D65BE2F8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8FE247-958A-CCFA-7204-506246DF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83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5B34594-A9FC-D4E4-3C0A-6A45D7A23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5D73D1-5273-0D2F-0E99-B7864E383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53DE0F-05AF-FB1D-FD76-158D60F4E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19A21-2B58-420C-B600-267283F93464}" type="datetimeFigureOut">
              <a:rPr kumimoji="1" lang="ja-JP" altLang="en-US" smtClean="0"/>
              <a:t>2026/5/23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8CFC4F-C8B8-47D6-4DEC-3F69FFA0E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85A7B9-78A1-7A96-D91D-7ACF7ADC6E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065CE-AA44-4D3D-A484-89C4A1E04E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16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12CB2F7-1A1F-F7DF-3921-8F02E4706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7026"/>
            <a:ext cx="12192000" cy="560647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72E1625-647E-407C-9984-23146821D927}"/>
              </a:ext>
            </a:extLst>
          </p:cNvPr>
          <p:cNvSpPr txBox="1"/>
          <p:nvPr/>
        </p:nvSpPr>
        <p:spPr>
          <a:xfrm>
            <a:off x="132718" y="73769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横枕町投稿一覧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6A54D45-3924-28C0-F047-416035E10024}"/>
              </a:ext>
            </a:extLst>
          </p:cNvPr>
          <p:cNvSpPr txBox="1"/>
          <p:nvPr/>
        </p:nvSpPr>
        <p:spPr>
          <a:xfrm>
            <a:off x="490163" y="368362"/>
            <a:ext cx="7112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http://www.chisaka-kanazawa.jp/wordpress/wp-admin/edit.php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C1F9953-82A0-A971-98E7-355321AE7168}"/>
              </a:ext>
            </a:extLst>
          </p:cNvPr>
          <p:cNvSpPr txBox="1"/>
          <p:nvPr/>
        </p:nvSpPr>
        <p:spPr>
          <a:xfrm>
            <a:off x="7603008" y="375777"/>
            <a:ext cx="2970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</a:t>
            </a:r>
            <a:r>
              <a:rPr kumimoji="1" lang="en-US" altLang="ja-JP" dirty="0"/>
              <a:t>Web</a:t>
            </a:r>
            <a:r>
              <a:rPr kumimoji="1" lang="ja-JP" altLang="en-US" dirty="0"/>
              <a:t>に手入力でも試す）</a:t>
            </a:r>
          </a:p>
        </p:txBody>
      </p:sp>
    </p:spTree>
    <p:extLst>
      <p:ext uri="{BB962C8B-B14F-4D97-AF65-F5344CB8AC3E}">
        <p14:creationId xmlns:p14="http://schemas.microsoft.com/office/powerpoint/2010/main" val="85564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BF0AAD7-379E-9DDF-A6B4-36D8165F4DD9}"/>
              </a:ext>
            </a:extLst>
          </p:cNvPr>
          <p:cNvSpPr txBox="1"/>
          <p:nvPr/>
        </p:nvSpPr>
        <p:spPr>
          <a:xfrm>
            <a:off x="255670" y="1158920"/>
            <a:ext cx="103441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dirty="0"/>
              <a:t>http://www.chisaka-kanazawa.jp/wordpress/wp-admin/edit.php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AC3C6B-2AD1-9643-DF18-9ECB3133C665}"/>
              </a:ext>
            </a:extLst>
          </p:cNvPr>
          <p:cNvSpPr txBox="1"/>
          <p:nvPr/>
        </p:nvSpPr>
        <p:spPr>
          <a:xfrm>
            <a:off x="132718" y="737694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横枕町投稿一覧</a:t>
            </a:r>
          </a:p>
        </p:txBody>
      </p:sp>
    </p:spTree>
    <p:extLst>
      <p:ext uri="{BB962C8B-B14F-4D97-AF65-F5344CB8AC3E}">
        <p14:creationId xmlns:p14="http://schemas.microsoft.com/office/powerpoint/2010/main" val="129205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</Words>
  <Application>Microsoft Office PowerPoint</Application>
  <PresentationFormat>ワイド画面</PresentationFormat>
  <Paragraphs>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玉村徹</dc:creator>
  <cp:lastModifiedBy>玉村徹</cp:lastModifiedBy>
  <cp:revision>2</cp:revision>
  <dcterms:created xsi:type="dcterms:W3CDTF">2026-05-23T13:01:14Z</dcterms:created>
  <dcterms:modified xsi:type="dcterms:W3CDTF">2026-05-23T13:12:44Z</dcterms:modified>
</cp:coreProperties>
</file>