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192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24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57D843-74B9-231C-8A27-B66BEAC57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48EB7B-B9E8-8230-F85F-93AAB2779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B43B96-19A1-0060-9571-B1A90EBE3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7286DF-92B8-D3BC-18D6-CE122034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3D253D-AE6E-D2C1-9483-B71691F13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98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835F16-9630-DA5A-E911-F79E190FA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47A387-1021-02B3-AEA9-52B6653B5F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AEE669-F160-C9D6-026B-9F62357D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6C4BA-80C7-7BC5-B5BF-ECE43E9E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BE36D2-110F-26B3-A66E-A258937B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57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15BF84E-FF26-2EFD-9B71-C0D1B485E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B32754-E9F8-F581-0A38-409E60A9C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161078-C53E-C0A2-2F99-BAFD00F18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FD7011-6F85-CA10-C79A-BD5EEA1D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5CB093-FFCA-EF5F-55D3-97A44CF15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58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093A-B438-6804-BCB2-DA50C564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09EB70-265C-9B0A-C29C-FD3C37281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2C3712-F640-30F6-8577-E09637F90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A645FB-5FC7-1952-165C-BF25B80DF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342BCD-976D-D73A-CC99-2986B7AA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91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1786CF-AFB8-4161-1AC4-878DA8153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2F6A92-CE1B-EE2F-A1A4-2CEAECA56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EB2A0F-9C56-1554-1787-7F0FAD3D1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2F24A6-C538-1AD4-5BF3-574A577F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D3FFE7-4DB5-0757-EDEC-72D97DAE1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83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3A6514-7341-4394-1F7D-286C970AF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F44D70-B59F-1B95-F36B-3A09C4034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E363AB-D26E-871B-89ED-E31A42C3C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019B16-2DF3-4022-B6DD-14AC29A5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6B5238-1259-6D8A-F3AA-D6282CB9B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DBCADE-C199-B90D-2F44-7C41D4BB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825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352C8-18BD-29DB-C083-7EDA922EF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6ED2A5-A2B0-1DCB-CC31-E2BE88009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8F7264E-1E60-4734-691C-DF1F098DA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516EAED-3510-C410-1BBD-059BBE9F8F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BF1A567-58CE-3804-5F1A-B38DF1CC0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E242D50-65F9-ECDD-D7B2-A923F79E9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D0BAD71-0623-8B51-6C63-4FA06EECD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07A5EF-45D3-5813-5720-D8595645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67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77ABDE-FB42-FC23-F6B7-A6C9B68E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D03013-8368-24A8-A70B-FBFB8B9D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AC3576-0FD9-0B66-E6AE-26F14E48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A5AF71-8218-16D9-2E41-DA42ECB6A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58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FB4696C-DDF7-E97C-DFAD-F3006D1D5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5347795-5B8B-7F21-21BA-C4E54C50D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FC1322-830A-30E3-8850-BE191D4B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707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25C9CA-E976-90CB-7B0B-7CC66A9F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7B2698-1846-EBC6-37E6-0148C5D87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536EAE-6E69-25E3-7957-49750ABB2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91B9E5E-8F07-719B-D293-450202817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BAF66C-79C6-9385-DD98-8FC7F2F6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6C6CA6-D8A8-422E-5CBD-72FC70486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725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415A15-FCB9-3E6D-8BCD-6871F81F5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8E4129-5DA7-0109-56FF-DF7B7C10A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455AA1-9D4D-40AF-5F36-FA77143CC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152C45-07AF-E5BA-1141-B90B97DC3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E30BF41-7EE3-3675-C834-4A21C7F88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1C6D3E-3179-42C3-E513-DBC61BB6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21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CC14A1E-7521-007D-8A04-61B163911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56D376-9005-B1BD-1C3F-64B14EF4B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8CAB86-F21D-A851-2EBD-509A6ADC0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6B8AF-0FBF-4762-ACE9-650B48D358BD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D7954F-DB6A-7110-161E-943FC2434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5A412F-1CD5-6301-D978-E913DB1C25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94B34-5581-40A7-89BF-D367357E4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82C436C-B1A7-E3B3-FFC5-396A80FF2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68" y="2325182"/>
            <a:ext cx="6247664" cy="7541636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B9C318B-DE83-14AC-C6AE-0D409E80E7A6}"/>
              </a:ext>
            </a:extLst>
          </p:cNvPr>
          <p:cNvSpPr txBox="1"/>
          <p:nvPr/>
        </p:nvSpPr>
        <p:spPr>
          <a:xfrm>
            <a:off x="2535382" y="178723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横枕町に限る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5BD1234-57AE-09DA-3287-17D1AC9709A8}"/>
              </a:ext>
            </a:extLst>
          </p:cNvPr>
          <p:cNvSpPr txBox="1"/>
          <p:nvPr/>
        </p:nvSpPr>
        <p:spPr>
          <a:xfrm>
            <a:off x="305169" y="872836"/>
            <a:ext cx="6247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https://www.yuinet-cloud.com/web/login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24220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玉村徹</dc:creator>
  <cp:lastModifiedBy>玉村徹</cp:lastModifiedBy>
  <cp:revision>2</cp:revision>
  <dcterms:created xsi:type="dcterms:W3CDTF">2026-05-23T12:43:33Z</dcterms:created>
  <dcterms:modified xsi:type="dcterms:W3CDTF">2026-05-23T12:52:53Z</dcterms:modified>
</cp:coreProperties>
</file>